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7" Type="http://schemas.openxmlformats.org/officeDocument/2006/relationships/viewProps" Target="viewProps.xml"/><Relationship Id="rId6" Type="http://schemas.openxmlformats.org/officeDocument/2006/relationships/presProps" Target="presProps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0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tags" Target="../tags/tag63.xml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64.xml"/><Relationship Id="rId1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image" Target="../media/image14.png"/><Relationship Id="rId8" Type="http://schemas.openxmlformats.org/officeDocument/2006/relationships/image" Target="../media/image13.png"/><Relationship Id="rId7" Type="http://schemas.openxmlformats.org/officeDocument/2006/relationships/image" Target="../media/image12.png"/><Relationship Id="rId6" Type="http://schemas.openxmlformats.org/officeDocument/2006/relationships/image" Target="../media/image11.jpeg"/><Relationship Id="rId5" Type="http://schemas.openxmlformats.org/officeDocument/2006/relationships/image" Target="../media/image10.jpeg"/><Relationship Id="rId4" Type="http://schemas.openxmlformats.org/officeDocument/2006/relationships/image" Target="../media/image9.jpeg"/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6" Type="http://schemas.openxmlformats.org/officeDocument/2006/relationships/slideLayout" Target="../slideLayouts/slideLayout2.xml"/><Relationship Id="rId15" Type="http://schemas.openxmlformats.org/officeDocument/2006/relationships/tags" Target="../tags/tag65.xml"/><Relationship Id="rId14" Type="http://schemas.openxmlformats.org/officeDocument/2006/relationships/image" Target="../media/image19.png"/><Relationship Id="rId13" Type="http://schemas.openxmlformats.org/officeDocument/2006/relationships/image" Target="../media/image18.png"/><Relationship Id="rId12" Type="http://schemas.openxmlformats.org/officeDocument/2006/relationships/image" Target="../media/image17.jpeg"/><Relationship Id="rId11" Type="http://schemas.openxmlformats.org/officeDocument/2006/relationships/image" Target="../media/image16.jpeg"/><Relationship Id="rId10" Type="http://schemas.openxmlformats.org/officeDocument/2006/relationships/image" Target="../media/image15.png"/><Relationship Id="rId1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571500" y="-6096000"/>
            <a:ext cx="13335000" cy="190500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rcRect t="4390" b="5173"/>
          <a:stretch>
            <a:fillRect/>
          </a:stretch>
        </p:blipFill>
        <p:spPr>
          <a:xfrm>
            <a:off x="17639030" y="-6096000"/>
            <a:ext cx="12531090" cy="2015934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rcRect t="12072" b="5045"/>
          <a:stretch>
            <a:fillRect/>
          </a:stretch>
        </p:blipFill>
        <p:spPr>
          <a:xfrm>
            <a:off x="7916545" y="-6212205"/>
            <a:ext cx="11049635" cy="1658874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rcRect l="25064" t="23465" r="21" b="4695"/>
          <a:stretch>
            <a:fillRect/>
          </a:stretch>
        </p:blipFill>
        <p:spPr>
          <a:xfrm flipH="1">
            <a:off x="19322415" y="-6212205"/>
            <a:ext cx="9554210" cy="1658874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rcRect l="12095" t="14342" r="10425" b="8447"/>
          <a:stretch>
            <a:fillRect/>
          </a:stretch>
        </p:blipFill>
        <p:spPr>
          <a:xfrm>
            <a:off x="-836930" y="-2339975"/>
            <a:ext cx="14700820" cy="1464945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7" name="图片 6" descr="g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63775" y="4966335"/>
            <a:ext cx="2714625" cy="1600200"/>
          </a:xfrm>
          <a:prstGeom prst="rect">
            <a:avLst/>
          </a:prstGeom>
        </p:spPr>
      </p:pic>
      <p:pic>
        <p:nvPicPr>
          <p:cNvPr id="8" name="图片 7" descr="g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9785" y="2832735"/>
            <a:ext cx="1357630" cy="1595755"/>
          </a:xfrm>
          <a:prstGeom prst="rect">
            <a:avLst/>
          </a:prstGeom>
        </p:spPr>
      </p:pic>
      <p:pic>
        <p:nvPicPr>
          <p:cNvPr id="9" name="图片 8" descr="g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99575" y="370840"/>
            <a:ext cx="1357630" cy="1595755"/>
          </a:xfrm>
          <a:prstGeom prst="rect">
            <a:avLst/>
          </a:prstGeom>
        </p:spPr>
      </p:pic>
      <p:pic>
        <p:nvPicPr>
          <p:cNvPr id="10" name="图片 9" descr="g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2890" y="2312035"/>
            <a:ext cx="3619500" cy="4254500"/>
          </a:xfrm>
          <a:prstGeom prst="rect">
            <a:avLst/>
          </a:prstGeom>
        </p:spPr>
      </p:pic>
      <p:pic>
        <p:nvPicPr>
          <p:cNvPr id="11" name="图片 10" descr="g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4810" y="370840"/>
            <a:ext cx="3619500" cy="4254500"/>
          </a:xfrm>
          <a:prstGeom prst="rect">
            <a:avLst/>
          </a:prstGeom>
        </p:spPr>
      </p:pic>
      <p:pic>
        <p:nvPicPr>
          <p:cNvPr id="12" name="图片 11" descr="g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04815" y="233680"/>
            <a:ext cx="2714625" cy="160020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11093450" y="0"/>
            <a:ext cx="10985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570.335</a:t>
            </a:r>
            <a:endParaRPr lang="en-US" altLang="zh-CN"/>
          </a:p>
        </p:txBody>
      </p:sp>
      <p:pic>
        <p:nvPicPr>
          <p:cNvPr id="54" name="图片 53" descr="序列 01.00_00_06_35.Still00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94725" y="-3547745"/>
            <a:ext cx="4816475" cy="270954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629785" y="6026150"/>
            <a:ext cx="14630400" cy="85344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9"/>
          <a:srcRect t="8542" b="9557"/>
          <a:stretch>
            <a:fillRect/>
          </a:stretch>
        </p:blipFill>
        <p:spPr>
          <a:xfrm>
            <a:off x="22011640" y="-7510780"/>
            <a:ext cx="16697325" cy="13675360"/>
          </a:xfrm>
          <a:prstGeom prst="rect">
            <a:avLst/>
          </a:prstGeom>
        </p:spPr>
      </p:pic>
      <p:pic>
        <p:nvPicPr>
          <p:cNvPr id="87" name="图片 86"/>
          <p:cNvPicPr>
            <a:picLocks noChangeAspect="1"/>
          </p:cNvPicPr>
          <p:nvPr/>
        </p:nvPicPr>
        <p:blipFill>
          <a:blip r:embed="rId10"/>
          <a:srcRect r="11454"/>
          <a:stretch>
            <a:fillRect/>
          </a:stretch>
        </p:blipFill>
        <p:spPr>
          <a:xfrm>
            <a:off x="22011640" y="7425690"/>
            <a:ext cx="17042130" cy="9021445"/>
          </a:xfrm>
          <a:prstGeom prst="roundRect">
            <a:avLst>
              <a:gd name="adj" fmla="val 0"/>
            </a:avLst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88" name="图片 87" descr="13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5066010" y="-2867025"/>
            <a:ext cx="4340225" cy="6391275"/>
          </a:xfrm>
          <a:prstGeom prst="rect">
            <a:avLst/>
          </a:prstGeom>
        </p:spPr>
      </p:pic>
      <p:pic>
        <p:nvPicPr>
          <p:cNvPr id="5" name="图片 4" descr="94beafd651e8e0ebfe8d5bb76b6d4b86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-288925" y="-12051030"/>
            <a:ext cx="15850235" cy="8916035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13"/>
          <a:srcRect t="8598" b="12521"/>
          <a:stretch>
            <a:fillRect/>
          </a:stretch>
        </p:blipFill>
        <p:spPr>
          <a:xfrm>
            <a:off x="-7743825" y="-5280025"/>
            <a:ext cx="28631515" cy="12705715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14"/>
          <a:srcRect t="6733" b="9316"/>
          <a:stretch>
            <a:fillRect/>
          </a:stretch>
        </p:blipFill>
        <p:spPr>
          <a:xfrm>
            <a:off x="20154900" y="-9188450"/>
            <a:ext cx="18288000" cy="15353030"/>
          </a:xfrm>
          <a:prstGeom prst="rect">
            <a:avLst/>
          </a:prstGeom>
        </p:spPr>
      </p:pic>
    </p:spTree>
    <p:custDataLst>
      <p:tags r:id="rId15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</Words>
  <Application>WPS 演示</Application>
  <PresentationFormat>宽屏</PresentationFormat>
  <Paragraphs>2</Paragraphs>
  <Slides>3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11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WPS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LUO</cp:lastModifiedBy>
  <cp:revision>159</cp:revision>
  <dcterms:created xsi:type="dcterms:W3CDTF">2019-06-19T02:08:00Z</dcterms:created>
  <dcterms:modified xsi:type="dcterms:W3CDTF">2025-07-17T15:49:16Z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2052-12.1.0.21915</vt:lpwstr>
  </property>
  <property fmtid="{D5CDD505-2E9C-101B-9397-08002B2CF9AE}" pid="3" name="ICV">
    <vt:lpwstr>A587BC0CC06A4495A5DD01134F22EE23_11</vt:lpwstr>
  </property>
</Properties>
</file>